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0" r:id="rId6"/>
    <p:sldId id="259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Stijl, licht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33772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59268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295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1263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66491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39896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42031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0437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432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96330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589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233DF-DBB0-49AA-98CC-6BC32BA3AF5E}" type="datetimeFigureOut">
              <a:rPr lang="nl-NL" smtClean="0"/>
              <a:t>11-1-2017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DEB67-CC3A-4B08-88A5-4AA93246696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5230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fbeeldingsresultaat voor protein fol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433224"/>
            <a:ext cx="11430000" cy="2733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vak 3"/>
          <p:cNvSpPr txBox="1"/>
          <p:nvPr/>
        </p:nvSpPr>
        <p:spPr>
          <a:xfrm>
            <a:off x="1311965" y="437322"/>
            <a:ext cx="86536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6000" dirty="0" err="1"/>
              <a:t>Protein</a:t>
            </a:r>
            <a:r>
              <a:rPr lang="nl-NL" sz="6000" dirty="0"/>
              <a:t> </a:t>
            </a:r>
            <a:r>
              <a:rPr lang="nl-NL" sz="6000" dirty="0" err="1"/>
              <a:t>Folding</a:t>
            </a:r>
            <a:endParaRPr lang="nl-NL" sz="6000" dirty="0"/>
          </a:p>
        </p:txBody>
      </p:sp>
    </p:spTree>
    <p:extLst>
      <p:ext uri="{BB962C8B-B14F-4D97-AF65-F5344CB8AC3E}">
        <p14:creationId xmlns:p14="http://schemas.microsoft.com/office/powerpoint/2010/main" val="122740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fbeeldingsresultaat voor protein fold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542" y="1240561"/>
            <a:ext cx="5261113" cy="467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/>
          <a:srcRect l="20978" t="28913" r="52282" b="48598"/>
          <a:stretch/>
        </p:blipFill>
        <p:spPr>
          <a:xfrm rot="5400000">
            <a:off x="6620520" y="2174649"/>
            <a:ext cx="5945967" cy="281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69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nl-NL" dirty="0" err="1"/>
              <a:t>Aminomatrix</a:t>
            </a:r>
            <a:r>
              <a:rPr lang="nl-NL" dirty="0"/>
              <a:t>: simpel en complex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4963766"/>
              </p:ext>
            </p:extLst>
          </p:nvPr>
        </p:nvGraphicFramePr>
        <p:xfrm>
          <a:off x="5998264" y="2089563"/>
          <a:ext cx="5120308" cy="39534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69831">
                  <a:extLst>
                    <a:ext uri="{9D8B030D-6E8A-4147-A177-3AD203B41FA5}">
                      <a16:colId xmlns:a16="http://schemas.microsoft.com/office/drawing/2014/main" val="1610065479"/>
                    </a:ext>
                  </a:extLst>
                </a:gridCol>
                <a:gridCol w="984014">
                  <a:extLst>
                    <a:ext uri="{9D8B030D-6E8A-4147-A177-3AD203B41FA5}">
                      <a16:colId xmlns:a16="http://schemas.microsoft.com/office/drawing/2014/main" val="1247048439"/>
                    </a:ext>
                  </a:extLst>
                </a:gridCol>
                <a:gridCol w="984015">
                  <a:extLst>
                    <a:ext uri="{9D8B030D-6E8A-4147-A177-3AD203B41FA5}">
                      <a16:colId xmlns:a16="http://schemas.microsoft.com/office/drawing/2014/main" val="3184824898"/>
                    </a:ext>
                  </a:extLst>
                </a:gridCol>
                <a:gridCol w="1052667">
                  <a:extLst>
                    <a:ext uri="{9D8B030D-6E8A-4147-A177-3AD203B41FA5}">
                      <a16:colId xmlns:a16="http://schemas.microsoft.com/office/drawing/2014/main" val="610824480"/>
                    </a:ext>
                  </a:extLst>
                </a:gridCol>
                <a:gridCol w="1029781">
                  <a:extLst>
                    <a:ext uri="{9D8B030D-6E8A-4147-A177-3AD203B41FA5}">
                      <a16:colId xmlns:a16="http://schemas.microsoft.com/office/drawing/2014/main" val="1798418264"/>
                    </a:ext>
                  </a:extLst>
                </a:gridCol>
              </a:tblGrid>
              <a:tr h="790685"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882633"/>
                  </a:ext>
                </a:extLst>
              </a:tr>
              <a:tr h="790685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>
                          <a:solidFill>
                            <a:schemeClr val="accent6"/>
                          </a:solidFill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>
                          <a:solidFill>
                            <a:srgbClr val="C00000"/>
                          </a:solidFill>
                        </a:rPr>
                        <a:t>-10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805929"/>
                  </a:ext>
                </a:extLst>
              </a:tr>
              <a:tr h="790685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>
                          <a:solidFill>
                            <a:schemeClr val="accent6"/>
                          </a:solidFill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2804614"/>
                  </a:ext>
                </a:extLst>
              </a:tr>
              <a:tr h="790685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>
                          <a:solidFill>
                            <a:schemeClr val="accent6"/>
                          </a:solidFill>
                        </a:rPr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4874983"/>
                  </a:ext>
                </a:extLst>
              </a:tr>
              <a:tr h="790685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0939817"/>
                  </a:ext>
                </a:extLst>
              </a:tr>
            </a:tbl>
          </a:graphicData>
        </a:graphic>
      </p:graphicFrame>
      <p:graphicFrame>
        <p:nvGraphicFramePr>
          <p:cNvPr id="5" name="Tabel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7808739"/>
              </p:ext>
            </p:extLst>
          </p:nvPr>
        </p:nvGraphicFramePr>
        <p:xfrm>
          <a:off x="1210365" y="2089563"/>
          <a:ext cx="3520661" cy="236414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7454">
                  <a:extLst>
                    <a:ext uri="{9D8B030D-6E8A-4147-A177-3AD203B41FA5}">
                      <a16:colId xmlns:a16="http://schemas.microsoft.com/office/drawing/2014/main" val="837455913"/>
                    </a:ext>
                  </a:extLst>
                </a:gridCol>
                <a:gridCol w="1097070">
                  <a:extLst>
                    <a:ext uri="{9D8B030D-6E8A-4147-A177-3AD203B41FA5}">
                      <a16:colId xmlns:a16="http://schemas.microsoft.com/office/drawing/2014/main" val="2708936648"/>
                    </a:ext>
                  </a:extLst>
                </a:gridCol>
                <a:gridCol w="1226137">
                  <a:extLst>
                    <a:ext uri="{9D8B030D-6E8A-4147-A177-3AD203B41FA5}">
                      <a16:colId xmlns:a16="http://schemas.microsoft.com/office/drawing/2014/main" val="588591050"/>
                    </a:ext>
                  </a:extLst>
                </a:gridCol>
              </a:tblGrid>
              <a:tr h="788049"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562526"/>
                  </a:ext>
                </a:extLst>
              </a:tr>
              <a:tr h="788049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>
                          <a:solidFill>
                            <a:srgbClr val="00B05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5733394"/>
                  </a:ext>
                </a:extLst>
              </a:tr>
              <a:tr h="788049"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nl-NL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4000" b="1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712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8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l-NL" dirty="0"/>
              <a:t>State </a:t>
            </a:r>
            <a:r>
              <a:rPr lang="nl-NL" dirty="0" err="1"/>
              <a:t>space</a:t>
            </a:r>
            <a:r>
              <a:rPr lang="nl-NL" dirty="0"/>
              <a:t> (3D)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2"/>
          <a:srcRect l="21848" t="13533" r="23261" b="12807"/>
          <a:stretch/>
        </p:blipFill>
        <p:spPr>
          <a:xfrm>
            <a:off x="2749826" y="1570386"/>
            <a:ext cx="6692348" cy="504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24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0098561"/>
              </p:ext>
            </p:extLst>
          </p:nvPr>
        </p:nvGraphicFramePr>
        <p:xfrm>
          <a:off x="2120348" y="791955"/>
          <a:ext cx="7805530" cy="2600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56066">
                  <a:extLst>
                    <a:ext uri="{9D8B030D-6E8A-4147-A177-3AD203B41FA5}">
                      <a16:colId xmlns:a16="http://schemas.microsoft.com/office/drawing/2014/main" val="2440922317"/>
                    </a:ext>
                  </a:extLst>
                </a:gridCol>
                <a:gridCol w="3949464">
                  <a:extLst>
                    <a:ext uri="{9D8B030D-6E8A-4147-A177-3AD203B41FA5}">
                      <a16:colId xmlns:a16="http://schemas.microsoft.com/office/drawing/2014/main" val="2867197862"/>
                    </a:ext>
                  </a:extLst>
                </a:gridCol>
              </a:tblGrid>
              <a:tr h="650150">
                <a:tc>
                  <a:txBody>
                    <a:bodyPr/>
                    <a:lstStyle/>
                    <a:p>
                      <a:pPr algn="ctr"/>
                      <a:r>
                        <a:rPr lang="nl-NL" sz="2800" b="1" dirty="0"/>
                        <a:t>Makkelijk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800" b="1" dirty="0"/>
                        <a:t>Moeilijk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881002"/>
                  </a:ext>
                </a:extLst>
              </a:tr>
              <a:tr h="650150"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2D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3D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025754"/>
                  </a:ext>
                </a:extLst>
              </a:tr>
              <a:tr h="650150"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Minder </a:t>
                      </a:r>
                      <a:r>
                        <a:rPr lang="nl-NL" sz="2800" dirty="0" err="1"/>
                        <a:t>amino</a:t>
                      </a:r>
                      <a:r>
                        <a:rPr lang="nl-NL" sz="2800" dirty="0"/>
                        <a:t> soorten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Meer </a:t>
                      </a:r>
                      <a:r>
                        <a:rPr lang="nl-NL" sz="2800" dirty="0" err="1"/>
                        <a:t>amino</a:t>
                      </a:r>
                      <a:r>
                        <a:rPr lang="nl-NL" sz="2800" dirty="0"/>
                        <a:t> soorten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106527"/>
                  </a:ext>
                </a:extLst>
              </a:tr>
              <a:tr h="650150"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Kortere ketens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nl-NL" sz="2800" dirty="0"/>
                        <a:t>Langere ketens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21135"/>
                  </a:ext>
                </a:extLst>
              </a:tr>
            </a:tbl>
          </a:graphicData>
        </a:graphic>
      </p:graphicFrame>
      <p:sp>
        <p:nvSpPr>
          <p:cNvPr id="7" name="Tekstvak 6"/>
          <p:cNvSpPr txBox="1"/>
          <p:nvPr/>
        </p:nvSpPr>
        <p:spPr>
          <a:xfrm>
            <a:off x="1126435" y="4359965"/>
            <a:ext cx="996563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b="1" dirty="0"/>
              <a:t>PROBLEEM:</a:t>
            </a:r>
            <a:endParaRPr lang="nl-NL" b="1" dirty="0"/>
          </a:p>
          <a:p>
            <a:endParaRPr lang="nl-NL" dirty="0"/>
          </a:p>
          <a:p>
            <a:endParaRPr lang="nl-NL" dirty="0"/>
          </a:p>
          <a:p>
            <a:r>
              <a:rPr lang="nl-NL" sz="2800" dirty="0"/>
              <a:t>Elke input keten mag er maar op </a:t>
            </a:r>
            <a:r>
              <a:rPr lang="nl-NL" sz="2800" b="1" dirty="0"/>
              <a:t>1 </a:t>
            </a:r>
            <a:r>
              <a:rPr lang="nl-NL" sz="2800" dirty="0"/>
              <a:t>manier uitkomen. Hoe krijgen we dit voor elkaar?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87586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eiwit filmpj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54728" y="1027906"/>
            <a:ext cx="6027737" cy="4351338"/>
          </a:xfrm>
        </p:spPr>
      </p:pic>
    </p:spTree>
    <p:extLst>
      <p:ext uri="{BB962C8B-B14F-4D97-AF65-F5344CB8AC3E}">
        <p14:creationId xmlns:p14="http://schemas.microsoft.com/office/powerpoint/2010/main" val="213362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1331</TotalTime>
  <Words>72</Words>
  <Application>Microsoft Office PowerPoint</Application>
  <PresentationFormat>Breedbeeld</PresentationFormat>
  <Paragraphs>40</Paragraphs>
  <Slides>6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Aminomatrix: simpel en complex</vt:lpstr>
      <vt:lpstr>State space (3D)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misha paauw</dc:creator>
  <cp:lastModifiedBy>misha paauw</cp:lastModifiedBy>
  <cp:revision>8</cp:revision>
  <dcterms:created xsi:type="dcterms:W3CDTF">2017-01-10T11:18:05Z</dcterms:created>
  <dcterms:modified xsi:type="dcterms:W3CDTF">2017-01-12T09:37:53Z</dcterms:modified>
</cp:coreProperties>
</file>

<file path=docProps/thumbnail.jpeg>
</file>